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c6f73a04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c6f73a04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6f73a04f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6f73a04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 Quality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Predicting drinking water potability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main stakeholder is Aditya Kadiwal. Aditya is trying to determine if the water is potable by looking at  different </a:t>
            </a:r>
            <a:r>
              <a:rPr lang="en"/>
              <a:t>characteristics</a:t>
            </a:r>
            <a:r>
              <a:rPr lang="en"/>
              <a:t> of water. It’s important to determine if the water is safe to drink for people.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" name="Google Shape;146;p15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7" name="Google Shape;147;p15"/>
          <p:cNvSpPr txBox="1"/>
          <p:nvPr>
            <p:ph idx="4294967295" type="body"/>
          </p:nvPr>
        </p:nvSpPr>
        <p:spPr>
          <a:xfrm>
            <a:off x="773700" y="703850"/>
            <a:ext cx="7596600" cy="30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 set is comprised of 3276 rows and 10 columns. There are nine different water characteristics.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columns are: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ph: pH of 1. water (0 to 14).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Hardness: Capacity of water to precipitate soap in mg/L.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Solids: Total dissolved solids in ppm.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Chloramines: Amount of Chloramines in ppm.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Sulfate: Amount of Sulfates dissolved in mg/L.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Conductivity: Electrical conductivity of water in μS/cm.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Organic_carbon: Amount of organic carbon in ppm.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Trihalomethanes: Amount of Trihalomethanes in μg/L.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Turbidity: Measure of light emitting property of water in NTU.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Sulfates and Hardness Average</a:t>
            </a:r>
            <a:endParaRPr/>
          </a:p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This chart shows that the water on average has a higher Sulfates level than Hardness. Both of which are measured in milligrams per Liter.</a:t>
            </a:r>
            <a:endParaRPr/>
          </a:p>
        </p:txBody>
      </p:sp>
      <p:pic>
        <p:nvPicPr>
          <p:cNvPr id="154" name="Google Shape;1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2146" y="1153075"/>
            <a:ext cx="3267925" cy="332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Chloramines and Organic Carbon Averages</a:t>
            </a:r>
            <a:endParaRPr/>
          </a:p>
        </p:txBody>
      </p:sp>
      <p:sp>
        <p:nvSpPr>
          <p:cNvPr id="160" name="Google Shape;160;p17"/>
          <p:cNvSpPr txBox="1"/>
          <p:nvPr>
            <p:ph idx="1" type="body"/>
          </p:nvPr>
        </p:nvSpPr>
        <p:spPr>
          <a:xfrm>
            <a:off x="951775" y="2078375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This chart shows that the water on average has a higher Organic Carbon level than Chloramines. Both of which are measured in parts per million.</a:t>
            </a:r>
            <a:endParaRPr/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025" y="872075"/>
            <a:ext cx="3742800" cy="3842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11%</a:t>
            </a:r>
            <a:endParaRPr/>
          </a:p>
        </p:txBody>
      </p:sp>
      <p:sp>
        <p:nvSpPr>
          <p:cNvPr id="167" name="Google Shape;167;p18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Eleven percent is the false positive rate of the model. This means that 11% of the predicted safe water samples were in fact non-potable/not safe to drink. It also had a high percentage of 72% false negatives. These were water samples that were</a:t>
            </a:r>
            <a:r>
              <a:rPr lang="en"/>
              <a:t> </a:t>
            </a:r>
            <a:r>
              <a:rPr lang="en"/>
              <a:t>predicted as non-potable but were in fact safe to drink.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of this model is too low.</a:t>
            </a:r>
            <a:endParaRPr/>
          </a:p>
        </p:txBody>
      </p:sp>
      <p:sp>
        <p:nvSpPr>
          <p:cNvPr id="173" name="Google Shape;173;p1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model is not good enough for predicting potability of water. </a:t>
            </a:r>
            <a:endParaRPr/>
          </a:p>
        </p:txBody>
      </p:sp>
      <p:pic>
        <p:nvPicPr>
          <p:cNvPr descr="Black and white image of ladder handles coming out of the water onto a floating dock" id="174" name="Google Shape;174;p19"/>
          <p:cNvPicPr preferRelativeResize="0"/>
          <p:nvPr/>
        </p:nvPicPr>
        <p:blipFill rotWithShape="1">
          <a:blip r:embed="rId3">
            <a:alphaModFix/>
          </a:blip>
          <a:srcRect b="2669" l="27777" r="9107" t="2669"/>
          <a:stretch/>
        </p:blipFill>
        <p:spPr>
          <a:xfrm>
            <a:off x="5355300" y="1069050"/>
            <a:ext cx="3005395" cy="300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/>
          <p:nvPr>
            <p:ph type="title"/>
          </p:nvPr>
        </p:nvSpPr>
        <p:spPr>
          <a:xfrm>
            <a:off x="414625" y="571500"/>
            <a:ext cx="5250900" cy="30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31285"/>
              <a:buNone/>
            </a:pPr>
            <a:r>
              <a:rPr lang="en" sz="3164"/>
              <a:t>I</a:t>
            </a:r>
            <a:r>
              <a:rPr lang="en" sz="2219"/>
              <a:t>n Conclusion: This model could benefit from more engineering. However at this time I do not </a:t>
            </a:r>
            <a:r>
              <a:rPr lang="en" sz="2219"/>
              <a:t>recommend</a:t>
            </a:r>
            <a:r>
              <a:rPr lang="en" sz="2219"/>
              <a:t> the use of this model. It’s too </a:t>
            </a:r>
            <a:r>
              <a:rPr lang="en" sz="2219"/>
              <a:t>ineffective</a:t>
            </a:r>
            <a:r>
              <a:rPr lang="en" sz="2219"/>
              <a:t> and could cause harm if put into effect. People should know with the </a:t>
            </a:r>
            <a:r>
              <a:rPr lang="en" sz="2219"/>
              <a:t>utmost</a:t>
            </a:r>
            <a:r>
              <a:rPr lang="en" sz="2219"/>
              <a:t> </a:t>
            </a:r>
            <a:r>
              <a:rPr lang="en" sz="2219"/>
              <a:t>certainty</a:t>
            </a:r>
            <a:r>
              <a:rPr lang="en" sz="2219"/>
              <a:t> that the water is safe to drink, and </a:t>
            </a:r>
            <a:r>
              <a:rPr lang="en" sz="2219"/>
              <a:t>unfortunately</a:t>
            </a:r>
            <a:r>
              <a:rPr lang="en" sz="2219"/>
              <a:t> this model is not good enough to do that at a high level.</a:t>
            </a:r>
            <a:r>
              <a:rPr lang="en" sz="2775"/>
              <a:t> </a:t>
            </a:r>
            <a:endParaRPr sz="2775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185" name="Google Shape;185;p21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Contact me: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Jose Flores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dvisionstwat@gmai.com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descr="Black and white upward shot of Golden Gate Bridge" id="186" name="Google Shape;186;p21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